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58" r:id="rId19"/>
  </p:sldIdLst>
  <p:sldSz cx="9144000" cy="5143500" type="screen16x9"/>
  <p:notesSz cx="6858000" cy="9144000"/>
  <p:embeddedFontLst>
    <p:embeddedFont>
      <p:font typeface="Lexend" pitchFamily="2" charset="-94"/>
      <p:regular r:id="rId21"/>
      <p:bold r:id="rId22"/>
    </p:embeddedFont>
    <p:embeddedFont>
      <p:font typeface="Poppins" panose="00000500000000000000" pitchFamily="2" charset="-94"/>
      <p:regular r:id="rId23"/>
      <p:bold r:id="rId24"/>
      <p:italic r:id="rId25"/>
      <p:boldItalic r:id="rId26"/>
    </p:embeddedFont>
    <p:embeddedFont>
      <p:font typeface="Poppins Medium" panose="00000600000000000000" pitchFamily="2" charset="-94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gxsD15ndTQVU9gw8iMs1NA3bZR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860" autoAdjust="0"/>
  </p:normalViewPr>
  <p:slideViewPr>
    <p:cSldViewPr snapToGrid="0">
      <p:cViewPr varScale="1">
        <p:scale>
          <a:sx n="162" d="100"/>
          <a:sy n="162" d="100"/>
        </p:scale>
        <p:origin x="144" y="22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8266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0276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0560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5222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821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6447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2773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3177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91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610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01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651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476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22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659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785225" y="1336575"/>
            <a:ext cx="76014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8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 PATTERNS IN MODULAR MONOLITH APPLICATIONS</a:t>
            </a:r>
            <a:endParaRPr sz="38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1737225" y="2830025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1737225" y="3214725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424" y="657700"/>
            <a:ext cx="1772825" cy="4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320" y="3877525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324" y="4260248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1091925" y="38144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1091926" y="41837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4" descr="Halil İbrahim Kalkan">
            <a:extLst>
              <a:ext uri="{FF2B5EF4-FFF2-40B4-BE49-F238E27FC236}">
                <a16:creationId xmlns:a16="http://schemas.microsoft.com/office/drawing/2014/main" id="{9A8F8DF5-DBEC-8F4E-B4A9-9DBED75BB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3" y="2830025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148AA3-2BB1-8213-B230-A7A50335E1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7429" y="2669789"/>
            <a:ext cx="2366798" cy="2366798"/>
          </a:xfrm>
          <a:prstGeom prst="rect">
            <a:avLst/>
          </a:prstGeom>
        </p:spPr>
      </p:pic>
      <p:sp>
        <p:nvSpPr>
          <p:cNvPr id="5" name="Google Shape;61;p1">
            <a:extLst>
              <a:ext uri="{FF2B5EF4-FFF2-40B4-BE49-F238E27FC236}">
                <a16:creationId xmlns:a16="http://schemas.microsoft.com/office/drawing/2014/main" id="{375B1349-B488-4A79-5FC8-686FD7507166}"/>
              </a:ext>
            </a:extLst>
          </p:cNvPr>
          <p:cNvSpPr txBox="1"/>
          <p:nvPr/>
        </p:nvSpPr>
        <p:spPr>
          <a:xfrm>
            <a:off x="6627429" y="2309773"/>
            <a:ext cx="236679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b="1" u="sng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Follow me on Twitter</a:t>
            </a:r>
            <a:endParaRPr sz="1200" b="1" u="sng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380386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312240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279270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031860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228002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869969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157778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146672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/>
        </p:nvSpPr>
        <p:spPr>
          <a:xfrm>
            <a:off x="5676924" y="755514"/>
            <a:ext cx="2949875" cy="44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rgbClr val="4E5258"/>
                </a:solidFill>
              </a:rPr>
              <a:t>D</a:t>
            </a:r>
            <a:r>
              <a:rPr lang="tr" b="1" u="sng" dirty="0">
                <a:solidFill>
                  <a:srgbClr val="4E5258"/>
                </a:solidFill>
              </a:rPr>
              <a:t>ownload </a:t>
            </a:r>
            <a:r>
              <a:rPr lang="en-US" b="1" u="sng" dirty="0">
                <a:solidFill>
                  <a:srgbClr val="4E5258"/>
                </a:solidFill>
              </a:rPr>
              <a:t>T</a:t>
            </a:r>
            <a:r>
              <a:rPr lang="tr" b="1" u="sng" dirty="0">
                <a:solidFill>
                  <a:srgbClr val="4E5258"/>
                </a:solidFill>
              </a:rPr>
              <a:t>his </a:t>
            </a:r>
            <a:r>
              <a:rPr lang="en-US" b="1" u="sng" dirty="0">
                <a:solidFill>
                  <a:srgbClr val="4E5258"/>
                </a:solidFill>
              </a:rPr>
              <a:t>P</a:t>
            </a:r>
            <a:r>
              <a:rPr lang="tr" b="1" u="sng" dirty="0">
                <a:solidFill>
                  <a:srgbClr val="4E5258"/>
                </a:solidFill>
              </a:rPr>
              <a:t>resentation</a:t>
            </a:r>
            <a:endParaRPr b="1" u="sng" dirty="0">
              <a:solidFill>
                <a:srgbClr val="4E5258"/>
              </a:solidFill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517200" y="870279"/>
            <a:ext cx="4509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 FOR</a:t>
            </a:r>
            <a:endParaRPr sz="4000" b="1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WATCHING</a:t>
            </a:r>
            <a:endParaRPr sz="4000" b="1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20" y="3597713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724" y="3980436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863325" y="35346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</a:p>
        </p:txBody>
      </p:sp>
      <p:sp>
        <p:nvSpPr>
          <p:cNvPr id="81" name="Google Shape;81;p3"/>
          <p:cNvSpPr txBox="1"/>
          <p:nvPr/>
        </p:nvSpPr>
        <p:spPr>
          <a:xfrm>
            <a:off x="863325" y="39039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</a:t>
            </a: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lang="en-US"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925" y="1154038"/>
            <a:ext cx="2957700" cy="29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6;p1">
            <a:extLst>
              <a:ext uri="{FF2B5EF4-FFF2-40B4-BE49-F238E27FC236}">
                <a16:creationId xmlns:a16="http://schemas.microsoft.com/office/drawing/2014/main" id="{51B5DA2F-46BD-1F36-EAD4-DA9E79384F25}"/>
              </a:ext>
            </a:extLst>
          </p:cNvPr>
          <p:cNvSpPr txBox="1"/>
          <p:nvPr/>
        </p:nvSpPr>
        <p:spPr>
          <a:xfrm>
            <a:off x="1435882" y="2436577"/>
            <a:ext cx="3936743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" name="Google Shape;57;p1">
            <a:extLst>
              <a:ext uri="{FF2B5EF4-FFF2-40B4-BE49-F238E27FC236}">
                <a16:creationId xmlns:a16="http://schemas.microsoft.com/office/drawing/2014/main" id="{B78DE9D6-7507-A9AC-B04A-268C12DA554F}"/>
              </a:ext>
            </a:extLst>
          </p:cNvPr>
          <p:cNvSpPr txBox="1"/>
          <p:nvPr/>
        </p:nvSpPr>
        <p:spPr>
          <a:xfrm>
            <a:off x="1435882" y="2821277"/>
            <a:ext cx="393674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 descr="Halil İbrahim Kalkan">
            <a:extLst>
              <a:ext uri="{FF2B5EF4-FFF2-40B4-BE49-F238E27FC236}">
                <a16:creationId xmlns:a16="http://schemas.microsoft.com/office/drawing/2014/main" id="{E8883BFA-809D-EC40-BADA-940BE8155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0" y="2436577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ED303-0DA2-90CA-94E8-8DE3275D21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3388" y="1287542"/>
            <a:ext cx="2692892" cy="2692892"/>
          </a:xfrm>
          <a:prstGeom prst="rect">
            <a:avLst/>
          </a:prstGeom>
          <a:effectLst>
            <a:softEdge rad="16510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HALİL İBRAHİM KALKAN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91B28DD-BD95-3BDC-0761-C7DB2ED29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3" y="2984349"/>
            <a:ext cx="1962431" cy="480059"/>
          </a:xfrm>
          <a:prstGeom prst="rect">
            <a:avLst/>
          </a:prstGeom>
        </p:spPr>
      </p:pic>
      <p:pic>
        <p:nvPicPr>
          <p:cNvPr id="3" name="Picture 2" descr="Logo&#10;&#10;Description automatically generated with low confidence">
            <a:extLst>
              <a:ext uri="{FF2B5EF4-FFF2-40B4-BE49-F238E27FC236}">
                <a16:creationId xmlns:a16="http://schemas.microsoft.com/office/drawing/2014/main" id="{C463AD08-2CB3-B48A-A2F4-E22C3E16D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3" y="2365827"/>
            <a:ext cx="1394484" cy="480059"/>
          </a:xfrm>
          <a:prstGeom prst="rect">
            <a:avLst/>
          </a:prstGeom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53EEB0CF-31F4-676D-13D9-36A858141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207099"/>
            <a:ext cx="480059" cy="480059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B6E67BE-F4FF-6816-48EE-E0FACFE5F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770487"/>
            <a:ext cx="476451" cy="476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1E647-89B6-503C-37A7-A870F3240908}"/>
              </a:ext>
            </a:extLst>
          </p:cNvPr>
          <p:cNvSpPr txBox="1"/>
          <p:nvPr/>
        </p:nvSpPr>
        <p:spPr>
          <a:xfrm>
            <a:off x="919701" y="130862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3E97A-3291-D60F-C3D5-39380D125C3F}"/>
              </a:ext>
            </a:extLst>
          </p:cNvPr>
          <p:cNvSpPr txBox="1"/>
          <p:nvPr/>
        </p:nvSpPr>
        <p:spPr>
          <a:xfrm>
            <a:off x="882013" y="1870212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867D5-5040-A228-5132-E2C5B91B579B}"/>
              </a:ext>
            </a:extLst>
          </p:cNvPr>
          <p:cNvSpPr txBox="1"/>
          <p:nvPr/>
        </p:nvSpPr>
        <p:spPr>
          <a:xfrm>
            <a:off x="2432392" y="3122528"/>
            <a:ext cx="6727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09D83-A2EE-82C6-9BB6-80FFA99E632F}"/>
              </a:ext>
            </a:extLst>
          </p:cNvPr>
          <p:cNvSpPr txBox="1"/>
          <p:nvPr/>
        </p:nvSpPr>
        <p:spPr>
          <a:xfrm>
            <a:off x="1808428" y="2489395"/>
            <a:ext cx="7351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7B0E3F-8636-5884-3B77-354E3E325C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3560715"/>
            <a:ext cx="476451" cy="4764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E088C6-18B3-836D-CA86-FD6F64C32958}"/>
              </a:ext>
            </a:extLst>
          </p:cNvPr>
          <p:cNvSpPr txBox="1"/>
          <p:nvPr/>
        </p:nvSpPr>
        <p:spPr>
          <a:xfrm>
            <a:off x="878405" y="3559856"/>
            <a:ext cx="5140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3A0D5F35-8046-C3C1-82BF-D62DE53B83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4" y="4178378"/>
            <a:ext cx="476451" cy="476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22344E-3EE5-D2D5-CD15-576DB500BDAB}"/>
              </a:ext>
            </a:extLst>
          </p:cNvPr>
          <p:cNvSpPr txBox="1"/>
          <p:nvPr/>
        </p:nvSpPr>
        <p:spPr>
          <a:xfrm>
            <a:off x="850825" y="4187822"/>
            <a:ext cx="8415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sz="1200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sz="1200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sz="1200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073ED8-9F1F-FF36-8C0F-BEE7DF98ABBB}"/>
              </a:ext>
            </a:extLst>
          </p:cNvPr>
          <p:cNvSpPr txBox="1"/>
          <p:nvPr/>
        </p:nvSpPr>
        <p:spPr>
          <a:xfrm>
            <a:off x="919701" y="87229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sz="12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15" name="Picture 4" descr="Div Coding icon PNG and SVG Vector Free Download">
            <a:extLst>
              <a:ext uri="{FF2B5EF4-FFF2-40B4-BE49-F238E27FC236}">
                <a16:creationId xmlns:a16="http://schemas.microsoft.com/office/drawing/2014/main" id="{F3117412-A21B-D896-4400-71EEA1D82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4" y="732307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298ED9-C31D-C46B-26E2-F1AFD435F5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2245" y="225187"/>
            <a:ext cx="1875180" cy="4191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ABP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PLATFORM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92558EB-AA7B-529C-3A9B-088A2344F0F2}"/>
              </a:ext>
            </a:extLst>
          </p:cNvPr>
          <p:cNvSpPr txBox="1"/>
          <p:nvPr/>
        </p:nvSpPr>
        <p:spPr>
          <a:xfrm>
            <a:off x="4772121" y="847907"/>
            <a:ext cx="4065304" cy="355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30 Reusable application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EF Core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MongoDB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MVC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Blazor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Angular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monolith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scenarios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tiered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Extensible 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customizable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Fully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layered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of any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from each other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coverage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3CD7E-2676-0E42-3789-1E2FEB39C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90" y="847907"/>
            <a:ext cx="4158927" cy="411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AGENDA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4"/>
            <a:ext cx="4844237" cy="375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Why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modularity?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Architectural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options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Codebase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Interface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Designing module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dependencies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Communication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types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management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Specialized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 (utils, common, aggregator, reporting, </a:t>
            </a:r>
            <a:r>
              <a:rPr lang="en-US" sz="1800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etc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practices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</a:t>
            </a:r>
            <a:endParaRPr sz="18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77042-0959-D959-971B-54CD8E8AC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808" y="823275"/>
            <a:ext cx="3537527" cy="353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1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WHY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MODULARITY?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Reducing &amp; managing code complexity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On-premise modular deployment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microservices later</a:t>
            </a:r>
          </a:p>
        </p:txBody>
      </p:sp>
    </p:spTree>
    <p:extLst>
      <p:ext uri="{BB962C8B-B14F-4D97-AF65-F5344CB8AC3E}">
        <p14:creationId xmlns:p14="http://schemas.microsoft.com/office/powerpoint/2010/main" val="169845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REDUCING AND MANAGING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 COMPLEXITY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05692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When you have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large system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with 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sub-domains</a:t>
            </a:r>
            <a:b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Smaller modules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 a large solution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understand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develop manage individual modules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find &amp;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fix problems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(!)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 independently</a:t>
            </a:r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82764-D197-BC15-8792-4472AEB76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032" y="889731"/>
            <a:ext cx="3511044" cy="35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6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ON-PREMISE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DEPLOYMENT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Deliver only the </a:t>
            </a: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they have purchased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Requires a completely loose coupled design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The system should work when you remove a module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load modules as plug-ins (on application launch time)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Alternative: Enable/disable features on runtime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Obfuscating DLLs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036415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MIGRATING TO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MICROSERVICES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LATER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Convert modules to services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In-process inter-module communication -&gt; distributed communication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 method calls -&gt; REST API calls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 events -&gt; Distributed events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databases of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...get from my other presentation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493757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95214721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402</Words>
  <Application>Microsoft Office PowerPoint</Application>
  <PresentationFormat>On-screen Show (16:9)</PresentationFormat>
  <Paragraphs>76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Poppins</vt:lpstr>
      <vt:lpstr>Poppins Medium</vt:lpstr>
      <vt:lpstr>Lexend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Halil Kalkan</cp:lastModifiedBy>
  <cp:revision>30</cp:revision>
  <dcterms:modified xsi:type="dcterms:W3CDTF">2024-09-25T07:20:05Z</dcterms:modified>
</cp:coreProperties>
</file>